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54A7E0-D670-82C0-38B1-2B2C3E3B8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450" y="11128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70F3227-238F-EE02-B6F5-7CE90C7C3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359251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6726D9-C74D-37A6-0A9A-9D9C6FEB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E8AF-A484-4D72-95EA-DE09970A426C}" type="datetimeFigureOut">
              <a:rPr lang="th-TH" smtClean="0"/>
              <a:t>08/09/65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D88FACC-BACB-82A1-E811-6F55B796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15D974C-BF2C-97A4-E3BF-3EF6DF39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4E66-53FB-42EA-8097-2171F2020790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รูปภาพ 7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24FEFC8-2CF9-582F-D684-6EA13CF0A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58738"/>
            <a:ext cx="2052638" cy="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8241F6-C80F-F3C7-3B57-5A9CDF02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A058F5C-AEFC-EC26-54C9-614E2E5D0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F2BE6C4-40F2-44A8-6466-0AE7160D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E8AF-A484-4D72-95EA-DE09970A426C}" type="datetimeFigureOut">
              <a:rPr lang="th-TH" smtClean="0"/>
              <a:t>08/09/65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8DA9F0-9FB1-1CE3-FC91-E70EA71C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B629501-DF2D-639F-EBCB-BDD51413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4E66-53FB-42EA-8097-2171F2020790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รูปภาพ 6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ACD55F0-6B7C-1AC8-F182-2FB7517A99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58738"/>
            <a:ext cx="2052638" cy="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E065FF-F21D-B00B-7037-6623EA09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2562CC3-83AD-5E0E-0351-F3E04428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E8AF-A484-4D72-95EA-DE09970A426C}" type="datetimeFigureOut">
              <a:rPr lang="th-TH" smtClean="0"/>
              <a:t>08/09/65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2DE7F3B-02F3-0A62-C232-7042EA25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94286E1-DE97-F6E1-BED7-184E80AB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4E66-53FB-42EA-8097-2171F2020790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รูปภาพ 5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3D064C9-815E-A982-22AC-D26511229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58738"/>
            <a:ext cx="2052638" cy="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44B4E9A-24D9-ADD0-96B7-C4C6C209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E8AF-A484-4D72-95EA-DE09970A426C}" type="datetimeFigureOut">
              <a:rPr lang="th-TH" smtClean="0"/>
              <a:t>08/09/65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576333F-61CD-579F-827A-CDAC34D4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BAE3A2A-A45A-EEEB-B250-92C75D2A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4E66-53FB-42EA-8097-2171F2020790}" type="slidenum">
              <a:rPr lang="th-TH" smtClean="0"/>
              <a:t>‹#›</a:t>
            </a:fld>
            <a:endParaRPr lang="th-TH"/>
          </a:p>
        </p:txBody>
      </p:sp>
      <p:pic>
        <p:nvPicPr>
          <p:cNvPr id="5" name="รูปภาพ 4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7C9B49F-E617-F936-EBE4-516ED7A25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58738"/>
            <a:ext cx="2052638" cy="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B6EC7C3-C082-902A-95C5-54F7B179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3CA1B73-05B5-3924-BA3C-51079E3ED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52799"/>
            <a:ext cx="10515600" cy="282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3323DC2-1F11-F5E6-3225-E6BE5C21A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E8AF-A484-4D72-95EA-DE09970A426C}" type="datetimeFigureOut">
              <a:rPr lang="th-TH" smtClean="0"/>
              <a:t>08/09/65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340EFA-4174-1B9C-712E-6918AF76D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283BBB2-E7F7-63E9-8032-CFC11EA6B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D4E66-53FB-42EA-8097-2171F20207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73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38BBE1-4845-89CD-BBDF-FBA11E8D0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EC964BB-A7F5-6806-B4BF-F5DEB728E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7372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แบบจอกว้าง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ถิรวัฒน์ เมืองเล็น</dc:creator>
  <cp:lastModifiedBy>ถิรวัฒน์ เมืองเล็น</cp:lastModifiedBy>
  <cp:revision>1</cp:revision>
  <dcterms:created xsi:type="dcterms:W3CDTF">2022-09-08T08:41:29Z</dcterms:created>
  <dcterms:modified xsi:type="dcterms:W3CDTF">2022-09-08T09:12:09Z</dcterms:modified>
</cp:coreProperties>
</file>